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4"/>
  </p:notesMasterIdLst>
  <p:sldIdLst>
    <p:sldId id="256" r:id="rId2"/>
    <p:sldId id="448" r:id="rId3"/>
    <p:sldId id="440" r:id="rId4"/>
    <p:sldId id="453" r:id="rId5"/>
    <p:sldId id="460" r:id="rId6"/>
    <p:sldId id="447" r:id="rId7"/>
    <p:sldId id="454" r:id="rId8"/>
    <p:sldId id="441" r:id="rId9"/>
    <p:sldId id="452" r:id="rId10"/>
    <p:sldId id="457" r:id="rId11"/>
    <p:sldId id="451" r:id="rId12"/>
    <p:sldId id="455" r:id="rId13"/>
    <p:sldId id="458" r:id="rId14"/>
    <p:sldId id="459" r:id="rId15"/>
    <p:sldId id="442" r:id="rId16"/>
    <p:sldId id="461" r:id="rId17"/>
    <p:sldId id="443" r:id="rId18"/>
    <p:sldId id="462" r:id="rId19"/>
    <p:sldId id="446" r:id="rId20"/>
    <p:sldId id="450" r:id="rId21"/>
    <p:sldId id="444" r:id="rId22"/>
    <p:sldId id="431" r:id="rId2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8F00"/>
    <a:srgbClr val="F2A100"/>
    <a:srgbClr val="FFB521"/>
    <a:srgbClr val="996600"/>
    <a:srgbClr val="D2A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9" autoAdjust="0"/>
    <p:restoredTop sz="96875" autoAdjust="0"/>
  </p:normalViewPr>
  <p:slideViewPr>
    <p:cSldViewPr snapToGrid="0">
      <p:cViewPr>
        <p:scale>
          <a:sx n="66" d="100"/>
          <a:sy n="66" d="100"/>
        </p:scale>
        <p:origin x="-63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67180F-DA15-486B-AC2B-2F535BE291CC}" type="doc">
      <dgm:prSet loTypeId="urn:microsoft.com/office/officeart/2005/8/layout/hierarchy6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9E3704-1D79-4405-9974-F515F76586FC}">
      <dgm:prSet phldrT="[Text]" custT="1"/>
      <dgm:spPr/>
      <dgm:t>
        <a:bodyPr/>
        <a:lstStyle/>
        <a:p>
          <a:r>
            <a:rPr lang="en-US" sz="2000" b="1" dirty="0" smtClean="0">
              <a:latin typeface="Calibri" pitchFamily="34" charset="0"/>
              <a:cs typeface="Calibri" pitchFamily="34" charset="0"/>
            </a:rPr>
            <a:t>Civil Anti-Spoofing</a:t>
          </a:r>
          <a:endParaRPr lang="en-US" sz="1300" b="1" dirty="0">
            <a:latin typeface="Calibri" pitchFamily="34" charset="0"/>
            <a:cs typeface="Calibri" pitchFamily="34" charset="0"/>
          </a:endParaRPr>
        </a:p>
      </dgm:t>
    </dgm:pt>
    <dgm:pt modelId="{3743459B-00EA-4E28-947B-08DC78244DEF}" type="parTrans" cxnId="{CE9429A3-4FE7-4891-A949-B12DE5BB1C69}">
      <dgm:prSet/>
      <dgm:spPr/>
      <dgm:t>
        <a:bodyPr/>
        <a:lstStyle/>
        <a:p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C0FFCEC9-2890-4DD8-BD3E-EA6710370CCF}" type="sibTrans" cxnId="{CE9429A3-4FE7-4891-A949-B12DE5BB1C69}">
      <dgm:prSet/>
      <dgm:spPr/>
      <dgm:t>
        <a:bodyPr/>
        <a:lstStyle/>
        <a:p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5B240585-DCB1-403D-A713-EF174B221909}">
      <dgm:prSet phldrT="[Text]" custT="1"/>
      <dgm:spPr/>
      <dgm:t>
        <a:bodyPr/>
        <a:lstStyle/>
        <a:p>
          <a:r>
            <a:rPr lang="en-US" sz="1600" b="0" dirty="0" smtClean="0">
              <a:latin typeface="Calibri" pitchFamily="34" charset="0"/>
              <a:cs typeface="Calibri" pitchFamily="34" charset="0"/>
            </a:rPr>
            <a:t>Cryptographic</a:t>
          </a:r>
          <a:endParaRPr lang="en-US" sz="1600" b="0" dirty="0">
            <a:latin typeface="Calibri" pitchFamily="34" charset="0"/>
            <a:cs typeface="Calibri" pitchFamily="34" charset="0"/>
          </a:endParaRPr>
        </a:p>
      </dgm:t>
    </dgm:pt>
    <dgm:pt modelId="{B74DE9DF-5237-4F97-A2FC-1F9B51AE6BC4}" type="parTrans" cxnId="{7A3F9777-4CF7-4B76-B4E0-067FB6762907}">
      <dgm:prSet/>
      <dgm:spPr/>
      <dgm:t>
        <a:bodyPr/>
        <a:lstStyle/>
        <a:p>
          <a:endParaRPr lang="en-US" sz="1300" dirty="0">
            <a:latin typeface="Calibri" pitchFamily="34" charset="0"/>
            <a:cs typeface="Calibri" pitchFamily="34" charset="0"/>
          </a:endParaRPr>
        </a:p>
      </dgm:t>
    </dgm:pt>
    <dgm:pt modelId="{9FCE0385-0869-4652-BD77-A8569DBF3227}" type="sibTrans" cxnId="{7A3F9777-4CF7-4B76-B4E0-067FB6762907}">
      <dgm:prSet/>
      <dgm:spPr/>
      <dgm:t>
        <a:bodyPr/>
        <a:lstStyle/>
        <a:p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8404E926-F18F-4B08-9639-3912F7E5F065}">
      <dgm:prSet phldrT="[Text]"/>
      <dgm:spPr/>
      <dgm:t>
        <a:bodyPr/>
        <a:lstStyle/>
        <a:p>
          <a:r>
            <a:rPr lang="en-US" dirty="0" smtClean="0"/>
            <a:t>Navigation Message Authentication</a:t>
          </a:r>
          <a:endParaRPr lang="en-US" dirty="0"/>
        </a:p>
      </dgm:t>
    </dgm:pt>
    <dgm:pt modelId="{6D9F77CB-5439-4D28-9EB6-64B386D01292}" type="parTrans" cxnId="{D652DE47-4CAA-4FAD-9A8C-34B7FB418032}">
      <dgm:prSet/>
      <dgm:spPr/>
      <dgm:t>
        <a:bodyPr/>
        <a:lstStyle/>
        <a:p>
          <a:endParaRPr lang="en-US" sz="1300" dirty="0">
            <a:latin typeface="Calibri" pitchFamily="34" charset="0"/>
            <a:cs typeface="Calibri" pitchFamily="34" charset="0"/>
          </a:endParaRPr>
        </a:p>
      </dgm:t>
    </dgm:pt>
    <dgm:pt modelId="{830D1A9A-4CFA-415B-AB8B-BC3AA72D56F3}" type="sibTrans" cxnId="{D652DE47-4CAA-4FAD-9A8C-34B7FB418032}">
      <dgm:prSet/>
      <dgm:spPr/>
      <dgm:t>
        <a:bodyPr/>
        <a:lstStyle/>
        <a:p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8FCFEDC9-6A01-4866-9443-8BA176F1983B}">
      <dgm:prSet phldrT="[Text]" custT="1"/>
      <dgm:spPr/>
      <dgm:t>
        <a:bodyPr/>
        <a:lstStyle/>
        <a:p>
          <a:r>
            <a:rPr lang="en-US" sz="1600" b="0" dirty="0" smtClean="0">
              <a:latin typeface="Calibri" pitchFamily="34" charset="0"/>
              <a:cs typeface="Calibri" pitchFamily="34" charset="0"/>
            </a:rPr>
            <a:t>Non-Cryptographic</a:t>
          </a:r>
          <a:endParaRPr lang="en-US" sz="1600" b="0" dirty="0">
            <a:latin typeface="Calibri" pitchFamily="34" charset="0"/>
            <a:cs typeface="Calibri" pitchFamily="34" charset="0"/>
          </a:endParaRPr>
        </a:p>
      </dgm:t>
    </dgm:pt>
    <dgm:pt modelId="{DDEF984C-2D00-45D9-8F0E-40ECDDCAE147}" type="parTrans" cxnId="{AA63493F-7962-404C-A103-82B98660DCF3}">
      <dgm:prSet/>
      <dgm:spPr/>
      <dgm:t>
        <a:bodyPr/>
        <a:lstStyle/>
        <a:p>
          <a:endParaRPr lang="en-US" sz="1300" dirty="0">
            <a:latin typeface="Calibri" pitchFamily="34" charset="0"/>
            <a:cs typeface="Calibri" pitchFamily="34" charset="0"/>
          </a:endParaRPr>
        </a:p>
      </dgm:t>
    </dgm:pt>
    <dgm:pt modelId="{82618BA0-AD80-4DE8-A25D-4259FD600133}" type="sibTrans" cxnId="{AA63493F-7962-404C-A103-82B98660DCF3}">
      <dgm:prSet/>
      <dgm:spPr/>
      <dgm:t>
        <a:bodyPr/>
        <a:lstStyle/>
        <a:p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4CF7DB2C-FBAF-4F87-B717-B037E19A3D72}">
      <dgm:prSet phldrT="[Text]"/>
      <dgm:spPr/>
      <dgm:t>
        <a:bodyPr/>
        <a:lstStyle/>
        <a:p>
          <a:r>
            <a:rPr lang="en-US" dirty="0" smtClean="0"/>
            <a:t>Dual-Receiver Correlation</a:t>
          </a:r>
        </a:p>
      </dgm:t>
    </dgm:pt>
    <dgm:pt modelId="{AF668EE4-DBBA-4780-98C1-AFCBD28B4510}" type="parTrans" cxnId="{ED428771-AB1D-4729-8DDF-B48CDA5D82C5}">
      <dgm:prSet/>
      <dgm:spPr/>
      <dgm:t>
        <a:bodyPr/>
        <a:lstStyle/>
        <a:p>
          <a:endParaRPr lang="en-US" sz="1300" dirty="0">
            <a:latin typeface="Calibri" pitchFamily="34" charset="0"/>
            <a:cs typeface="Calibri" pitchFamily="34" charset="0"/>
          </a:endParaRPr>
        </a:p>
      </dgm:t>
    </dgm:pt>
    <dgm:pt modelId="{F3B495BC-9599-4FDB-8223-C3E7487F3BB5}" type="sibTrans" cxnId="{ED428771-AB1D-4729-8DDF-B48CDA5D82C5}">
      <dgm:prSet/>
      <dgm:spPr/>
      <dgm:t>
        <a:bodyPr/>
        <a:lstStyle/>
        <a:p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2765C19F-1323-4932-A69A-7850EAC96862}">
      <dgm:prSet phldrT="[Text]"/>
      <dgm:spPr/>
      <dgm:t>
        <a:bodyPr/>
        <a:lstStyle/>
        <a:p>
          <a:r>
            <a:rPr lang="en-US" dirty="0" smtClean="0"/>
            <a:t>Multi-Antenna Defense</a:t>
          </a:r>
          <a:endParaRPr lang="en-US" dirty="0"/>
        </a:p>
      </dgm:t>
    </dgm:pt>
    <dgm:pt modelId="{744C85F7-6721-4E28-9386-F1321B5B85E3}" type="parTrans" cxnId="{6039B620-C4CA-46DD-983A-6CB5EBAF48C3}">
      <dgm:prSet/>
      <dgm:spPr/>
      <dgm:t>
        <a:bodyPr/>
        <a:lstStyle/>
        <a:p>
          <a:endParaRPr lang="en-US" sz="1300" dirty="0">
            <a:latin typeface="Calibri" pitchFamily="34" charset="0"/>
            <a:cs typeface="Calibri" pitchFamily="34" charset="0"/>
          </a:endParaRPr>
        </a:p>
      </dgm:t>
    </dgm:pt>
    <dgm:pt modelId="{8D554BD7-4C85-4890-88F0-A8C0C58B7061}" type="sibTrans" cxnId="{6039B620-C4CA-46DD-983A-6CB5EBAF48C3}">
      <dgm:prSet/>
      <dgm:spPr/>
      <dgm:t>
        <a:bodyPr/>
        <a:lstStyle/>
        <a:p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AB579745-E6A2-4E24-B088-5DF947831884}">
      <dgm:prSet phldrT="[Text]"/>
      <dgm:spPr/>
      <dgm:t>
        <a:bodyPr/>
        <a:lstStyle/>
        <a:p>
          <a:r>
            <a:rPr lang="en-US" sz="1600" b="0" dirty="0" smtClean="0">
              <a:latin typeface="Calibri" pitchFamily="34" charset="0"/>
              <a:cs typeface="Calibri" pitchFamily="34" charset="0"/>
            </a:rPr>
            <a:t>Vestigial Signal </a:t>
          </a:r>
          <a:r>
            <a:rPr lang="en-US" dirty="0" smtClean="0"/>
            <a:t>Defense</a:t>
          </a:r>
          <a:r>
            <a:rPr lang="en-US" sz="1600" b="0" dirty="0" smtClean="0">
              <a:latin typeface="Calibri" pitchFamily="34" charset="0"/>
              <a:cs typeface="Calibri" pitchFamily="34" charset="0"/>
            </a:rPr>
            <a:t> (VSD)</a:t>
          </a:r>
          <a:endParaRPr lang="en-US" sz="1600" b="0" dirty="0">
            <a:latin typeface="Calibri" pitchFamily="34" charset="0"/>
            <a:cs typeface="Calibri" pitchFamily="34" charset="0"/>
          </a:endParaRPr>
        </a:p>
      </dgm:t>
    </dgm:pt>
    <dgm:pt modelId="{6972B443-1A68-4CCC-AC84-370AEB1CF704}" type="parTrans" cxnId="{B5E908B5-BEDC-47CE-8E6E-CA28D5848496}">
      <dgm:prSet/>
      <dgm:spPr/>
      <dgm:t>
        <a:bodyPr/>
        <a:lstStyle/>
        <a:p>
          <a:endParaRPr lang="en-US" sz="1300" dirty="0">
            <a:latin typeface="Calibri" pitchFamily="34" charset="0"/>
            <a:cs typeface="Calibri" pitchFamily="34" charset="0"/>
          </a:endParaRPr>
        </a:p>
      </dgm:t>
    </dgm:pt>
    <dgm:pt modelId="{AB5E24D6-3CB2-4ADB-AB76-08AAD74DE80E}" type="sibTrans" cxnId="{B5E908B5-BEDC-47CE-8E6E-CA28D5848496}">
      <dgm:prSet/>
      <dgm:spPr/>
      <dgm:t>
        <a:bodyPr/>
        <a:lstStyle/>
        <a:p>
          <a:endParaRPr lang="en-US" sz="1100">
            <a:latin typeface="Calibri" pitchFamily="34" charset="0"/>
            <a:cs typeface="Calibri" pitchFamily="34" charset="0"/>
          </a:endParaRPr>
        </a:p>
      </dgm:t>
    </dgm:pt>
    <dgm:pt modelId="{AD0494AC-B843-4FA9-AFA7-0124009A0F47}">
      <dgm:prSet phldrT="[Text]"/>
      <dgm:spPr/>
      <dgm:t>
        <a:bodyPr/>
        <a:lstStyle/>
        <a:p>
          <a:r>
            <a:rPr lang="en-US" dirty="0" smtClean="0"/>
            <a:t>Spreading Code Authentication</a:t>
          </a:r>
          <a:endParaRPr lang="en-US" dirty="0"/>
        </a:p>
      </dgm:t>
    </dgm:pt>
    <dgm:pt modelId="{E64CE1BC-5CD5-4F8B-84CB-040C059EE0F1}" type="parTrans" cxnId="{3B17E6A5-0E96-471D-A349-44E1C9B42098}">
      <dgm:prSet/>
      <dgm:spPr/>
      <dgm:t>
        <a:bodyPr/>
        <a:lstStyle/>
        <a:p>
          <a:endParaRPr lang="en-US" dirty="0"/>
        </a:p>
      </dgm:t>
    </dgm:pt>
    <dgm:pt modelId="{2F2D854B-4CF7-4991-9C07-68EABC9DF1E3}" type="sibTrans" cxnId="{3B17E6A5-0E96-471D-A349-44E1C9B42098}">
      <dgm:prSet/>
      <dgm:spPr/>
      <dgm:t>
        <a:bodyPr/>
        <a:lstStyle/>
        <a:p>
          <a:endParaRPr lang="en-US"/>
        </a:p>
      </dgm:t>
    </dgm:pt>
    <dgm:pt modelId="{36E1C4B7-339F-4AAD-81D3-3113581FC22B}" type="pres">
      <dgm:prSet presAssocID="{FF67180F-DA15-486B-AC2B-2F535BE291C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B955B4-2DD0-43B1-929C-08763A3D4497}" type="pres">
      <dgm:prSet presAssocID="{FF67180F-DA15-486B-AC2B-2F535BE291CC}" presName="hierFlow" presStyleCnt="0"/>
      <dgm:spPr/>
    </dgm:pt>
    <dgm:pt modelId="{7530D564-13C1-47A7-A23A-BB8D51EA2950}" type="pres">
      <dgm:prSet presAssocID="{FF67180F-DA15-486B-AC2B-2F535BE291C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0B8C3FB-A1BA-412E-BAFE-6AF32FD19473}" type="pres">
      <dgm:prSet presAssocID="{029E3704-1D79-4405-9974-F515F76586FC}" presName="Name14" presStyleCnt="0"/>
      <dgm:spPr/>
    </dgm:pt>
    <dgm:pt modelId="{3B5A0220-8905-4E4D-875D-283877B6D7D3}" type="pres">
      <dgm:prSet presAssocID="{029E3704-1D79-4405-9974-F515F76586FC}" presName="level1Shape" presStyleLbl="node0" presStyleIdx="0" presStyleCnt="1" custScaleX="252328" custScaleY="659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3EC4BC-B363-4F89-9217-CDC72D5718A7}" type="pres">
      <dgm:prSet presAssocID="{029E3704-1D79-4405-9974-F515F76586FC}" presName="hierChild2" presStyleCnt="0"/>
      <dgm:spPr/>
    </dgm:pt>
    <dgm:pt modelId="{7D65AEBE-5BF8-48BD-9E2E-8D7F8FAF9059}" type="pres">
      <dgm:prSet presAssocID="{B74DE9DF-5237-4F97-A2FC-1F9B51AE6BC4}" presName="Name19" presStyleLbl="parChTrans1D2" presStyleIdx="0" presStyleCnt="2"/>
      <dgm:spPr/>
      <dgm:t>
        <a:bodyPr/>
        <a:lstStyle/>
        <a:p>
          <a:endParaRPr lang="en-US"/>
        </a:p>
      </dgm:t>
    </dgm:pt>
    <dgm:pt modelId="{90030EE1-14F7-472B-95E6-984209BA8F24}" type="pres">
      <dgm:prSet presAssocID="{5B240585-DCB1-403D-A713-EF174B221909}" presName="Name21" presStyleCnt="0"/>
      <dgm:spPr/>
    </dgm:pt>
    <dgm:pt modelId="{4025BA48-BF96-4EC5-8CD8-661F98FB9F9E}" type="pres">
      <dgm:prSet presAssocID="{5B240585-DCB1-403D-A713-EF174B221909}" presName="level2Shape" presStyleLbl="node2" presStyleIdx="0" presStyleCnt="2" custScaleX="196110" custScaleY="89184"/>
      <dgm:spPr/>
      <dgm:t>
        <a:bodyPr/>
        <a:lstStyle/>
        <a:p>
          <a:endParaRPr lang="en-US"/>
        </a:p>
      </dgm:t>
    </dgm:pt>
    <dgm:pt modelId="{CEE8C48C-A143-4DF5-9ABF-08F7926F011C}" type="pres">
      <dgm:prSet presAssocID="{5B240585-DCB1-403D-A713-EF174B221909}" presName="hierChild3" presStyleCnt="0"/>
      <dgm:spPr/>
    </dgm:pt>
    <dgm:pt modelId="{EDFC9FF0-DBC6-49EE-AD58-25E60B24F435}" type="pres">
      <dgm:prSet presAssocID="{6D9F77CB-5439-4D28-9EB6-64B386D01292}" presName="Name19" presStyleLbl="parChTrans1D3" presStyleIdx="0" presStyleCnt="5"/>
      <dgm:spPr/>
      <dgm:t>
        <a:bodyPr/>
        <a:lstStyle/>
        <a:p>
          <a:endParaRPr lang="en-US"/>
        </a:p>
      </dgm:t>
    </dgm:pt>
    <dgm:pt modelId="{43F96967-57E0-4E36-9697-A04698A5B1E3}" type="pres">
      <dgm:prSet presAssocID="{8404E926-F18F-4B08-9639-3912F7E5F065}" presName="Name21" presStyleCnt="0"/>
      <dgm:spPr/>
    </dgm:pt>
    <dgm:pt modelId="{CA205301-1D7A-43F3-A4A0-A00DDCDAEF0A}" type="pres">
      <dgm:prSet presAssocID="{8404E926-F18F-4B08-9639-3912F7E5F065}" presName="level2Shape" presStyleLbl="node3" presStyleIdx="0" presStyleCnt="5" custScaleX="166056" custScaleY="167376"/>
      <dgm:spPr/>
      <dgm:t>
        <a:bodyPr/>
        <a:lstStyle/>
        <a:p>
          <a:endParaRPr lang="en-US"/>
        </a:p>
      </dgm:t>
    </dgm:pt>
    <dgm:pt modelId="{2A1655E8-1888-4A51-B5DE-43775F00B6D5}" type="pres">
      <dgm:prSet presAssocID="{8404E926-F18F-4B08-9639-3912F7E5F065}" presName="hierChild3" presStyleCnt="0"/>
      <dgm:spPr/>
    </dgm:pt>
    <dgm:pt modelId="{4542DB0F-AFB7-4493-B407-6D36FAE16424}" type="pres">
      <dgm:prSet presAssocID="{E64CE1BC-5CD5-4F8B-84CB-040C059EE0F1}" presName="Name19" presStyleLbl="parChTrans1D3" presStyleIdx="1" presStyleCnt="5"/>
      <dgm:spPr/>
      <dgm:t>
        <a:bodyPr/>
        <a:lstStyle/>
        <a:p>
          <a:endParaRPr lang="en-US"/>
        </a:p>
      </dgm:t>
    </dgm:pt>
    <dgm:pt modelId="{1C2CB778-1B0D-4017-AF94-299C95960E13}" type="pres">
      <dgm:prSet presAssocID="{AD0494AC-B843-4FA9-AFA7-0124009A0F47}" presName="Name21" presStyleCnt="0"/>
      <dgm:spPr/>
    </dgm:pt>
    <dgm:pt modelId="{12E38424-9D10-4743-A46C-E0BC654D3964}" type="pres">
      <dgm:prSet presAssocID="{AD0494AC-B843-4FA9-AFA7-0124009A0F47}" presName="level2Shape" presStyleLbl="node3" presStyleIdx="1" presStyleCnt="5" custScaleX="166056" custScaleY="167376"/>
      <dgm:spPr/>
      <dgm:t>
        <a:bodyPr/>
        <a:lstStyle/>
        <a:p>
          <a:endParaRPr lang="en-US"/>
        </a:p>
      </dgm:t>
    </dgm:pt>
    <dgm:pt modelId="{F2930A49-840A-4457-BFAC-C62FE9E3F59D}" type="pres">
      <dgm:prSet presAssocID="{AD0494AC-B843-4FA9-AFA7-0124009A0F47}" presName="hierChild3" presStyleCnt="0"/>
      <dgm:spPr/>
    </dgm:pt>
    <dgm:pt modelId="{4A3D69B0-8506-4C3C-9690-89B79A31EFD6}" type="pres">
      <dgm:prSet presAssocID="{AF668EE4-DBBA-4780-98C1-AFCBD28B4510}" presName="Name19" presStyleLbl="parChTrans1D3" presStyleIdx="2" presStyleCnt="5"/>
      <dgm:spPr/>
      <dgm:t>
        <a:bodyPr/>
        <a:lstStyle/>
        <a:p>
          <a:endParaRPr lang="en-US"/>
        </a:p>
      </dgm:t>
    </dgm:pt>
    <dgm:pt modelId="{0B131779-2BBE-4E81-9C4A-D264593D1B0A}" type="pres">
      <dgm:prSet presAssocID="{4CF7DB2C-FBAF-4F87-B717-B037E19A3D72}" presName="Name21" presStyleCnt="0"/>
      <dgm:spPr/>
    </dgm:pt>
    <dgm:pt modelId="{B091AEE7-288B-4DDB-9631-A6D87C69EA9E}" type="pres">
      <dgm:prSet presAssocID="{4CF7DB2C-FBAF-4F87-B717-B037E19A3D72}" presName="level2Shape" presStyleLbl="node3" presStyleIdx="2" presStyleCnt="5" custScaleX="166056" custScaleY="167376"/>
      <dgm:spPr/>
      <dgm:t>
        <a:bodyPr/>
        <a:lstStyle/>
        <a:p>
          <a:endParaRPr lang="en-US"/>
        </a:p>
      </dgm:t>
    </dgm:pt>
    <dgm:pt modelId="{9402BEBC-5692-417D-85E4-B76552CACC30}" type="pres">
      <dgm:prSet presAssocID="{4CF7DB2C-FBAF-4F87-B717-B037E19A3D72}" presName="hierChild3" presStyleCnt="0"/>
      <dgm:spPr/>
    </dgm:pt>
    <dgm:pt modelId="{25E56846-64E5-4F3C-9C6D-6E650756FB8C}" type="pres">
      <dgm:prSet presAssocID="{DDEF984C-2D00-45D9-8F0E-40ECDDCAE147}" presName="Name19" presStyleLbl="parChTrans1D2" presStyleIdx="1" presStyleCnt="2"/>
      <dgm:spPr/>
      <dgm:t>
        <a:bodyPr/>
        <a:lstStyle/>
        <a:p>
          <a:endParaRPr lang="en-US"/>
        </a:p>
      </dgm:t>
    </dgm:pt>
    <dgm:pt modelId="{8AD0DCEA-A7FA-4D17-854A-6F789B5D674A}" type="pres">
      <dgm:prSet presAssocID="{8FCFEDC9-6A01-4866-9443-8BA176F1983B}" presName="Name21" presStyleCnt="0"/>
      <dgm:spPr/>
    </dgm:pt>
    <dgm:pt modelId="{5C98CD02-76B7-47BA-993E-D3D5C098D8BE}" type="pres">
      <dgm:prSet presAssocID="{8FCFEDC9-6A01-4866-9443-8BA176F1983B}" presName="level2Shape" presStyleLbl="node2" presStyleIdx="1" presStyleCnt="2" custScaleX="196110" custScaleY="89184"/>
      <dgm:spPr/>
      <dgm:t>
        <a:bodyPr/>
        <a:lstStyle/>
        <a:p>
          <a:endParaRPr lang="en-US"/>
        </a:p>
      </dgm:t>
    </dgm:pt>
    <dgm:pt modelId="{FDB7AA13-7744-4946-B74A-96990B22EE38}" type="pres">
      <dgm:prSet presAssocID="{8FCFEDC9-6A01-4866-9443-8BA176F1983B}" presName="hierChild3" presStyleCnt="0"/>
      <dgm:spPr/>
    </dgm:pt>
    <dgm:pt modelId="{73FEA282-94F9-4ABB-9269-32995EA92B50}" type="pres">
      <dgm:prSet presAssocID="{744C85F7-6721-4E28-9386-F1321B5B85E3}" presName="Name19" presStyleLbl="parChTrans1D3" presStyleIdx="3" presStyleCnt="5"/>
      <dgm:spPr/>
      <dgm:t>
        <a:bodyPr/>
        <a:lstStyle/>
        <a:p>
          <a:endParaRPr lang="en-US"/>
        </a:p>
      </dgm:t>
    </dgm:pt>
    <dgm:pt modelId="{51F20B48-A3F4-4C59-BDC3-945B0203BEFD}" type="pres">
      <dgm:prSet presAssocID="{2765C19F-1323-4932-A69A-7850EAC96862}" presName="Name21" presStyleCnt="0"/>
      <dgm:spPr/>
    </dgm:pt>
    <dgm:pt modelId="{A16CAC7F-C39C-4065-8670-FC47392D4C40}" type="pres">
      <dgm:prSet presAssocID="{2765C19F-1323-4932-A69A-7850EAC96862}" presName="level2Shape" presStyleLbl="node3" presStyleIdx="3" presStyleCnt="5" custScaleX="166056" custScaleY="167376"/>
      <dgm:spPr/>
      <dgm:t>
        <a:bodyPr/>
        <a:lstStyle/>
        <a:p>
          <a:endParaRPr lang="en-US"/>
        </a:p>
      </dgm:t>
    </dgm:pt>
    <dgm:pt modelId="{DE088A8F-1DCE-4D6A-A2FA-B112BD4BB64C}" type="pres">
      <dgm:prSet presAssocID="{2765C19F-1323-4932-A69A-7850EAC96862}" presName="hierChild3" presStyleCnt="0"/>
      <dgm:spPr/>
    </dgm:pt>
    <dgm:pt modelId="{C34B8BF4-82A8-45EE-A81F-70C9A0B99A75}" type="pres">
      <dgm:prSet presAssocID="{6972B443-1A68-4CCC-AC84-370AEB1CF704}" presName="Name19" presStyleLbl="parChTrans1D3" presStyleIdx="4" presStyleCnt="5"/>
      <dgm:spPr/>
      <dgm:t>
        <a:bodyPr/>
        <a:lstStyle/>
        <a:p>
          <a:endParaRPr lang="en-US"/>
        </a:p>
      </dgm:t>
    </dgm:pt>
    <dgm:pt modelId="{0BE7625D-3C1C-492C-B755-9E9D3990F4DD}" type="pres">
      <dgm:prSet presAssocID="{AB579745-E6A2-4E24-B088-5DF947831884}" presName="Name21" presStyleCnt="0"/>
      <dgm:spPr/>
    </dgm:pt>
    <dgm:pt modelId="{762A40E7-7355-4109-B46F-383B4CDF00B9}" type="pres">
      <dgm:prSet presAssocID="{AB579745-E6A2-4E24-B088-5DF947831884}" presName="level2Shape" presStyleLbl="node3" presStyleIdx="4" presStyleCnt="5" custScaleX="166056" custScaleY="167376"/>
      <dgm:spPr/>
      <dgm:t>
        <a:bodyPr/>
        <a:lstStyle/>
        <a:p>
          <a:endParaRPr lang="en-US"/>
        </a:p>
      </dgm:t>
    </dgm:pt>
    <dgm:pt modelId="{F4995831-1AB5-49A7-B947-BD28D2682724}" type="pres">
      <dgm:prSet presAssocID="{AB579745-E6A2-4E24-B088-5DF947831884}" presName="hierChild3" presStyleCnt="0"/>
      <dgm:spPr/>
    </dgm:pt>
    <dgm:pt modelId="{511CE0E8-1E52-4129-B79F-B473733BC0C3}" type="pres">
      <dgm:prSet presAssocID="{FF67180F-DA15-486B-AC2B-2F535BE291CC}" presName="bgShapesFlow" presStyleCnt="0"/>
      <dgm:spPr/>
    </dgm:pt>
  </dgm:ptLst>
  <dgm:cxnLst>
    <dgm:cxn modelId="{0F4BD16A-5C3F-48E1-972F-87EB5FE2EC38}" type="presOf" srcId="{4CF7DB2C-FBAF-4F87-B717-B037E19A3D72}" destId="{B091AEE7-288B-4DDB-9631-A6D87C69EA9E}" srcOrd="0" destOrd="0" presId="urn:microsoft.com/office/officeart/2005/8/layout/hierarchy6"/>
    <dgm:cxn modelId="{3935DA7B-3606-4C62-B5D2-7C5D2B35CD6C}" type="presOf" srcId="{DDEF984C-2D00-45D9-8F0E-40ECDDCAE147}" destId="{25E56846-64E5-4F3C-9C6D-6E650756FB8C}" srcOrd="0" destOrd="0" presId="urn:microsoft.com/office/officeart/2005/8/layout/hierarchy6"/>
    <dgm:cxn modelId="{4E32FE6B-A7DB-4A1B-8DB7-9463A544EB2A}" type="presOf" srcId="{FF67180F-DA15-486B-AC2B-2F535BE291CC}" destId="{36E1C4B7-339F-4AAD-81D3-3113581FC22B}" srcOrd="0" destOrd="0" presId="urn:microsoft.com/office/officeart/2005/8/layout/hierarchy6"/>
    <dgm:cxn modelId="{CE9429A3-4FE7-4891-A949-B12DE5BB1C69}" srcId="{FF67180F-DA15-486B-AC2B-2F535BE291CC}" destId="{029E3704-1D79-4405-9974-F515F76586FC}" srcOrd="0" destOrd="0" parTransId="{3743459B-00EA-4E28-947B-08DC78244DEF}" sibTransId="{C0FFCEC9-2890-4DD8-BD3E-EA6710370CCF}"/>
    <dgm:cxn modelId="{8D172EF2-64FF-408F-AE17-EC27D8450E14}" type="presOf" srcId="{6972B443-1A68-4CCC-AC84-370AEB1CF704}" destId="{C34B8BF4-82A8-45EE-A81F-70C9A0B99A75}" srcOrd="0" destOrd="0" presId="urn:microsoft.com/office/officeart/2005/8/layout/hierarchy6"/>
    <dgm:cxn modelId="{9F1DC0FB-A0D2-4C44-8A41-BC7FCB060A4F}" type="presOf" srcId="{2765C19F-1323-4932-A69A-7850EAC96862}" destId="{A16CAC7F-C39C-4065-8670-FC47392D4C40}" srcOrd="0" destOrd="0" presId="urn:microsoft.com/office/officeart/2005/8/layout/hierarchy6"/>
    <dgm:cxn modelId="{D652DE47-4CAA-4FAD-9A8C-34B7FB418032}" srcId="{5B240585-DCB1-403D-A713-EF174B221909}" destId="{8404E926-F18F-4B08-9639-3912F7E5F065}" srcOrd="0" destOrd="0" parTransId="{6D9F77CB-5439-4D28-9EB6-64B386D01292}" sibTransId="{830D1A9A-4CFA-415B-AB8B-BC3AA72D56F3}"/>
    <dgm:cxn modelId="{A2251B13-2CAF-4335-83B6-583E54FA8266}" type="presOf" srcId="{AF668EE4-DBBA-4780-98C1-AFCBD28B4510}" destId="{4A3D69B0-8506-4C3C-9690-89B79A31EFD6}" srcOrd="0" destOrd="0" presId="urn:microsoft.com/office/officeart/2005/8/layout/hierarchy6"/>
    <dgm:cxn modelId="{A82E4DA6-098B-42E4-A96A-1936AE9DDFE8}" type="presOf" srcId="{E64CE1BC-5CD5-4F8B-84CB-040C059EE0F1}" destId="{4542DB0F-AFB7-4493-B407-6D36FAE16424}" srcOrd="0" destOrd="0" presId="urn:microsoft.com/office/officeart/2005/8/layout/hierarchy6"/>
    <dgm:cxn modelId="{5EA79C24-06A4-4456-B376-9E474149C648}" type="presOf" srcId="{5B240585-DCB1-403D-A713-EF174B221909}" destId="{4025BA48-BF96-4EC5-8CD8-661F98FB9F9E}" srcOrd="0" destOrd="0" presId="urn:microsoft.com/office/officeart/2005/8/layout/hierarchy6"/>
    <dgm:cxn modelId="{74F1924D-B462-48C8-9B6C-001757B07224}" type="presOf" srcId="{8FCFEDC9-6A01-4866-9443-8BA176F1983B}" destId="{5C98CD02-76B7-47BA-993E-D3D5C098D8BE}" srcOrd="0" destOrd="0" presId="urn:microsoft.com/office/officeart/2005/8/layout/hierarchy6"/>
    <dgm:cxn modelId="{AC13A4B5-FD5E-4E3A-97B1-4B6455CA8EC0}" type="presOf" srcId="{6D9F77CB-5439-4D28-9EB6-64B386D01292}" destId="{EDFC9FF0-DBC6-49EE-AD58-25E60B24F435}" srcOrd="0" destOrd="0" presId="urn:microsoft.com/office/officeart/2005/8/layout/hierarchy6"/>
    <dgm:cxn modelId="{7D7C361A-6261-4A2A-BF16-D99A4C32B151}" type="presOf" srcId="{8404E926-F18F-4B08-9639-3912F7E5F065}" destId="{CA205301-1D7A-43F3-A4A0-A00DDCDAEF0A}" srcOrd="0" destOrd="0" presId="urn:microsoft.com/office/officeart/2005/8/layout/hierarchy6"/>
    <dgm:cxn modelId="{6039B620-C4CA-46DD-983A-6CB5EBAF48C3}" srcId="{8FCFEDC9-6A01-4866-9443-8BA176F1983B}" destId="{2765C19F-1323-4932-A69A-7850EAC96862}" srcOrd="0" destOrd="0" parTransId="{744C85F7-6721-4E28-9386-F1321B5B85E3}" sibTransId="{8D554BD7-4C85-4890-88F0-A8C0C58B7061}"/>
    <dgm:cxn modelId="{0991C00C-271D-4B5A-AA1F-98B63D70CCFD}" type="presOf" srcId="{AD0494AC-B843-4FA9-AFA7-0124009A0F47}" destId="{12E38424-9D10-4743-A46C-E0BC654D3964}" srcOrd="0" destOrd="0" presId="urn:microsoft.com/office/officeart/2005/8/layout/hierarchy6"/>
    <dgm:cxn modelId="{7A3F9777-4CF7-4B76-B4E0-067FB6762907}" srcId="{029E3704-1D79-4405-9974-F515F76586FC}" destId="{5B240585-DCB1-403D-A713-EF174B221909}" srcOrd="0" destOrd="0" parTransId="{B74DE9DF-5237-4F97-A2FC-1F9B51AE6BC4}" sibTransId="{9FCE0385-0869-4652-BD77-A8569DBF3227}"/>
    <dgm:cxn modelId="{3B17E6A5-0E96-471D-A349-44E1C9B42098}" srcId="{5B240585-DCB1-403D-A713-EF174B221909}" destId="{AD0494AC-B843-4FA9-AFA7-0124009A0F47}" srcOrd="1" destOrd="0" parTransId="{E64CE1BC-5CD5-4F8B-84CB-040C059EE0F1}" sibTransId="{2F2D854B-4CF7-4991-9C07-68EABC9DF1E3}"/>
    <dgm:cxn modelId="{ED428771-AB1D-4729-8DDF-B48CDA5D82C5}" srcId="{5B240585-DCB1-403D-A713-EF174B221909}" destId="{4CF7DB2C-FBAF-4F87-B717-B037E19A3D72}" srcOrd="2" destOrd="0" parTransId="{AF668EE4-DBBA-4780-98C1-AFCBD28B4510}" sibTransId="{F3B495BC-9599-4FDB-8223-C3E7487F3BB5}"/>
    <dgm:cxn modelId="{57739F23-47D2-4214-8FEA-03DF9062787D}" type="presOf" srcId="{B74DE9DF-5237-4F97-A2FC-1F9B51AE6BC4}" destId="{7D65AEBE-5BF8-48BD-9E2E-8D7F8FAF9059}" srcOrd="0" destOrd="0" presId="urn:microsoft.com/office/officeart/2005/8/layout/hierarchy6"/>
    <dgm:cxn modelId="{B5E908B5-BEDC-47CE-8E6E-CA28D5848496}" srcId="{8FCFEDC9-6A01-4866-9443-8BA176F1983B}" destId="{AB579745-E6A2-4E24-B088-5DF947831884}" srcOrd="1" destOrd="0" parTransId="{6972B443-1A68-4CCC-AC84-370AEB1CF704}" sibTransId="{AB5E24D6-3CB2-4ADB-AB76-08AAD74DE80E}"/>
    <dgm:cxn modelId="{AA63493F-7962-404C-A103-82B98660DCF3}" srcId="{029E3704-1D79-4405-9974-F515F76586FC}" destId="{8FCFEDC9-6A01-4866-9443-8BA176F1983B}" srcOrd="1" destOrd="0" parTransId="{DDEF984C-2D00-45D9-8F0E-40ECDDCAE147}" sibTransId="{82618BA0-AD80-4DE8-A25D-4259FD600133}"/>
    <dgm:cxn modelId="{8CE95D63-395C-4A02-9B74-F910B87B6CC7}" type="presOf" srcId="{AB579745-E6A2-4E24-B088-5DF947831884}" destId="{762A40E7-7355-4109-B46F-383B4CDF00B9}" srcOrd="0" destOrd="0" presId="urn:microsoft.com/office/officeart/2005/8/layout/hierarchy6"/>
    <dgm:cxn modelId="{4C2AFBB1-B713-4BD3-8152-FFCA44370AC6}" type="presOf" srcId="{744C85F7-6721-4E28-9386-F1321B5B85E3}" destId="{73FEA282-94F9-4ABB-9269-32995EA92B50}" srcOrd="0" destOrd="0" presId="urn:microsoft.com/office/officeart/2005/8/layout/hierarchy6"/>
    <dgm:cxn modelId="{4BD73EA5-1E07-4DC2-B766-0C531D9E0065}" type="presOf" srcId="{029E3704-1D79-4405-9974-F515F76586FC}" destId="{3B5A0220-8905-4E4D-875D-283877B6D7D3}" srcOrd="0" destOrd="0" presId="urn:microsoft.com/office/officeart/2005/8/layout/hierarchy6"/>
    <dgm:cxn modelId="{F3BBA805-2A2C-4B0D-ACB1-8A3B12E40B56}" type="presParOf" srcId="{36E1C4B7-339F-4AAD-81D3-3113581FC22B}" destId="{9CB955B4-2DD0-43B1-929C-08763A3D4497}" srcOrd="0" destOrd="0" presId="urn:microsoft.com/office/officeart/2005/8/layout/hierarchy6"/>
    <dgm:cxn modelId="{91B9B1E3-536C-42BB-ACA9-A9EAD602A23E}" type="presParOf" srcId="{9CB955B4-2DD0-43B1-929C-08763A3D4497}" destId="{7530D564-13C1-47A7-A23A-BB8D51EA2950}" srcOrd="0" destOrd="0" presId="urn:microsoft.com/office/officeart/2005/8/layout/hierarchy6"/>
    <dgm:cxn modelId="{622211BC-75EB-46CB-A005-035D90BA8DFD}" type="presParOf" srcId="{7530D564-13C1-47A7-A23A-BB8D51EA2950}" destId="{50B8C3FB-A1BA-412E-BAFE-6AF32FD19473}" srcOrd="0" destOrd="0" presId="urn:microsoft.com/office/officeart/2005/8/layout/hierarchy6"/>
    <dgm:cxn modelId="{B6817483-465D-4087-A98C-42B98EC05BDC}" type="presParOf" srcId="{50B8C3FB-A1BA-412E-BAFE-6AF32FD19473}" destId="{3B5A0220-8905-4E4D-875D-283877B6D7D3}" srcOrd="0" destOrd="0" presId="urn:microsoft.com/office/officeart/2005/8/layout/hierarchy6"/>
    <dgm:cxn modelId="{DE6607EF-07EC-417B-BA1B-D8C3DFAF348E}" type="presParOf" srcId="{50B8C3FB-A1BA-412E-BAFE-6AF32FD19473}" destId="{103EC4BC-B363-4F89-9217-CDC72D5718A7}" srcOrd="1" destOrd="0" presId="urn:microsoft.com/office/officeart/2005/8/layout/hierarchy6"/>
    <dgm:cxn modelId="{D6B4D612-0D0C-4DF5-901E-C10532D1A2A0}" type="presParOf" srcId="{103EC4BC-B363-4F89-9217-CDC72D5718A7}" destId="{7D65AEBE-5BF8-48BD-9E2E-8D7F8FAF9059}" srcOrd="0" destOrd="0" presId="urn:microsoft.com/office/officeart/2005/8/layout/hierarchy6"/>
    <dgm:cxn modelId="{AFB08F43-0539-49B8-9C94-C7F64E41A107}" type="presParOf" srcId="{103EC4BC-B363-4F89-9217-CDC72D5718A7}" destId="{90030EE1-14F7-472B-95E6-984209BA8F24}" srcOrd="1" destOrd="0" presId="urn:microsoft.com/office/officeart/2005/8/layout/hierarchy6"/>
    <dgm:cxn modelId="{8253100A-D95D-4A6C-80AF-401939FA6D47}" type="presParOf" srcId="{90030EE1-14F7-472B-95E6-984209BA8F24}" destId="{4025BA48-BF96-4EC5-8CD8-661F98FB9F9E}" srcOrd="0" destOrd="0" presId="urn:microsoft.com/office/officeart/2005/8/layout/hierarchy6"/>
    <dgm:cxn modelId="{0B4544C7-8C53-44F4-962A-24EA03E95477}" type="presParOf" srcId="{90030EE1-14F7-472B-95E6-984209BA8F24}" destId="{CEE8C48C-A143-4DF5-9ABF-08F7926F011C}" srcOrd="1" destOrd="0" presId="urn:microsoft.com/office/officeart/2005/8/layout/hierarchy6"/>
    <dgm:cxn modelId="{B9D49B22-5C79-4263-B149-C1D443F54F18}" type="presParOf" srcId="{CEE8C48C-A143-4DF5-9ABF-08F7926F011C}" destId="{EDFC9FF0-DBC6-49EE-AD58-25E60B24F435}" srcOrd="0" destOrd="0" presId="urn:microsoft.com/office/officeart/2005/8/layout/hierarchy6"/>
    <dgm:cxn modelId="{C80992E8-7A2B-4DB9-B0E8-F90BE74320B7}" type="presParOf" srcId="{CEE8C48C-A143-4DF5-9ABF-08F7926F011C}" destId="{43F96967-57E0-4E36-9697-A04698A5B1E3}" srcOrd="1" destOrd="0" presId="urn:microsoft.com/office/officeart/2005/8/layout/hierarchy6"/>
    <dgm:cxn modelId="{11155681-AF27-41C7-BB2F-34A31B7708C4}" type="presParOf" srcId="{43F96967-57E0-4E36-9697-A04698A5B1E3}" destId="{CA205301-1D7A-43F3-A4A0-A00DDCDAEF0A}" srcOrd="0" destOrd="0" presId="urn:microsoft.com/office/officeart/2005/8/layout/hierarchy6"/>
    <dgm:cxn modelId="{4BB9D523-32ED-4A20-8E0C-1EAEFE969AB7}" type="presParOf" srcId="{43F96967-57E0-4E36-9697-A04698A5B1E3}" destId="{2A1655E8-1888-4A51-B5DE-43775F00B6D5}" srcOrd="1" destOrd="0" presId="urn:microsoft.com/office/officeart/2005/8/layout/hierarchy6"/>
    <dgm:cxn modelId="{385A6C8F-1B9F-4E99-A1A5-101C7FB77E30}" type="presParOf" srcId="{CEE8C48C-A143-4DF5-9ABF-08F7926F011C}" destId="{4542DB0F-AFB7-4493-B407-6D36FAE16424}" srcOrd="2" destOrd="0" presId="urn:microsoft.com/office/officeart/2005/8/layout/hierarchy6"/>
    <dgm:cxn modelId="{7334B60E-984D-407F-8AB4-385A69E551FF}" type="presParOf" srcId="{CEE8C48C-A143-4DF5-9ABF-08F7926F011C}" destId="{1C2CB778-1B0D-4017-AF94-299C95960E13}" srcOrd="3" destOrd="0" presId="urn:microsoft.com/office/officeart/2005/8/layout/hierarchy6"/>
    <dgm:cxn modelId="{5E01BE78-CC60-4A92-B3A6-1C2246530285}" type="presParOf" srcId="{1C2CB778-1B0D-4017-AF94-299C95960E13}" destId="{12E38424-9D10-4743-A46C-E0BC654D3964}" srcOrd="0" destOrd="0" presId="urn:microsoft.com/office/officeart/2005/8/layout/hierarchy6"/>
    <dgm:cxn modelId="{2E2D645F-10D2-43F4-812D-7C3C7BEC040F}" type="presParOf" srcId="{1C2CB778-1B0D-4017-AF94-299C95960E13}" destId="{F2930A49-840A-4457-BFAC-C62FE9E3F59D}" srcOrd="1" destOrd="0" presId="urn:microsoft.com/office/officeart/2005/8/layout/hierarchy6"/>
    <dgm:cxn modelId="{6503DE11-8F8C-486E-BA1C-1B32EE2BC80C}" type="presParOf" srcId="{CEE8C48C-A143-4DF5-9ABF-08F7926F011C}" destId="{4A3D69B0-8506-4C3C-9690-89B79A31EFD6}" srcOrd="4" destOrd="0" presId="urn:microsoft.com/office/officeart/2005/8/layout/hierarchy6"/>
    <dgm:cxn modelId="{89B108DC-D8C1-40F2-B1D1-488B2226141B}" type="presParOf" srcId="{CEE8C48C-A143-4DF5-9ABF-08F7926F011C}" destId="{0B131779-2BBE-4E81-9C4A-D264593D1B0A}" srcOrd="5" destOrd="0" presId="urn:microsoft.com/office/officeart/2005/8/layout/hierarchy6"/>
    <dgm:cxn modelId="{46FA76A7-E7B4-4837-B802-D52D473BF4AC}" type="presParOf" srcId="{0B131779-2BBE-4E81-9C4A-D264593D1B0A}" destId="{B091AEE7-288B-4DDB-9631-A6D87C69EA9E}" srcOrd="0" destOrd="0" presId="urn:microsoft.com/office/officeart/2005/8/layout/hierarchy6"/>
    <dgm:cxn modelId="{03F9D427-FA61-4D25-AB5D-311EAD321086}" type="presParOf" srcId="{0B131779-2BBE-4E81-9C4A-D264593D1B0A}" destId="{9402BEBC-5692-417D-85E4-B76552CACC30}" srcOrd="1" destOrd="0" presId="urn:microsoft.com/office/officeart/2005/8/layout/hierarchy6"/>
    <dgm:cxn modelId="{9EA3DF1C-3914-42B3-B766-E66995670BD0}" type="presParOf" srcId="{103EC4BC-B363-4F89-9217-CDC72D5718A7}" destId="{25E56846-64E5-4F3C-9C6D-6E650756FB8C}" srcOrd="2" destOrd="0" presId="urn:microsoft.com/office/officeart/2005/8/layout/hierarchy6"/>
    <dgm:cxn modelId="{E9A57F19-CC31-4075-98D1-5CBE5188A095}" type="presParOf" srcId="{103EC4BC-B363-4F89-9217-CDC72D5718A7}" destId="{8AD0DCEA-A7FA-4D17-854A-6F789B5D674A}" srcOrd="3" destOrd="0" presId="urn:microsoft.com/office/officeart/2005/8/layout/hierarchy6"/>
    <dgm:cxn modelId="{1B8DAD7A-2FB6-4DA3-9FAC-554D2A6E2793}" type="presParOf" srcId="{8AD0DCEA-A7FA-4D17-854A-6F789B5D674A}" destId="{5C98CD02-76B7-47BA-993E-D3D5C098D8BE}" srcOrd="0" destOrd="0" presId="urn:microsoft.com/office/officeart/2005/8/layout/hierarchy6"/>
    <dgm:cxn modelId="{FCB01826-3541-4623-BEB2-49764CD955FC}" type="presParOf" srcId="{8AD0DCEA-A7FA-4D17-854A-6F789B5D674A}" destId="{FDB7AA13-7744-4946-B74A-96990B22EE38}" srcOrd="1" destOrd="0" presId="urn:microsoft.com/office/officeart/2005/8/layout/hierarchy6"/>
    <dgm:cxn modelId="{F23C78EE-380E-4DBF-9CF4-5B4C0324E2B2}" type="presParOf" srcId="{FDB7AA13-7744-4946-B74A-96990B22EE38}" destId="{73FEA282-94F9-4ABB-9269-32995EA92B50}" srcOrd="0" destOrd="0" presId="urn:microsoft.com/office/officeart/2005/8/layout/hierarchy6"/>
    <dgm:cxn modelId="{3D81D87E-A4A7-4EBD-A2DA-957E80443A3D}" type="presParOf" srcId="{FDB7AA13-7744-4946-B74A-96990B22EE38}" destId="{51F20B48-A3F4-4C59-BDC3-945B0203BEFD}" srcOrd="1" destOrd="0" presId="urn:microsoft.com/office/officeart/2005/8/layout/hierarchy6"/>
    <dgm:cxn modelId="{69FEB6C6-450A-4FAA-B963-40A6DED8D796}" type="presParOf" srcId="{51F20B48-A3F4-4C59-BDC3-945B0203BEFD}" destId="{A16CAC7F-C39C-4065-8670-FC47392D4C40}" srcOrd="0" destOrd="0" presId="urn:microsoft.com/office/officeart/2005/8/layout/hierarchy6"/>
    <dgm:cxn modelId="{67280F12-01DC-4A2B-A21D-1C48730415CD}" type="presParOf" srcId="{51F20B48-A3F4-4C59-BDC3-945B0203BEFD}" destId="{DE088A8F-1DCE-4D6A-A2FA-B112BD4BB64C}" srcOrd="1" destOrd="0" presId="urn:microsoft.com/office/officeart/2005/8/layout/hierarchy6"/>
    <dgm:cxn modelId="{97F9815B-3A4E-4DFA-AC16-D26EE6DB3AE5}" type="presParOf" srcId="{FDB7AA13-7744-4946-B74A-96990B22EE38}" destId="{C34B8BF4-82A8-45EE-A81F-70C9A0B99A75}" srcOrd="2" destOrd="0" presId="urn:microsoft.com/office/officeart/2005/8/layout/hierarchy6"/>
    <dgm:cxn modelId="{95D5EC0E-F0A8-4B8C-A5DC-8E9C1EDBF27E}" type="presParOf" srcId="{FDB7AA13-7744-4946-B74A-96990B22EE38}" destId="{0BE7625D-3C1C-492C-B755-9E9D3990F4DD}" srcOrd="3" destOrd="0" presId="urn:microsoft.com/office/officeart/2005/8/layout/hierarchy6"/>
    <dgm:cxn modelId="{CD768F27-91FC-4569-A196-F43D25CBDF96}" type="presParOf" srcId="{0BE7625D-3C1C-492C-B755-9E9D3990F4DD}" destId="{762A40E7-7355-4109-B46F-383B4CDF00B9}" srcOrd="0" destOrd="0" presId="urn:microsoft.com/office/officeart/2005/8/layout/hierarchy6"/>
    <dgm:cxn modelId="{61C34BC7-8ECC-4716-9BA4-05B7B6E1FC0D}" type="presParOf" srcId="{0BE7625D-3C1C-492C-B755-9E9D3990F4DD}" destId="{F4995831-1AB5-49A7-B947-BD28D2682724}" srcOrd="1" destOrd="0" presId="urn:microsoft.com/office/officeart/2005/8/layout/hierarchy6"/>
    <dgm:cxn modelId="{287450FC-7950-48A9-A72E-373C0E633D0B}" type="presParOf" srcId="{36E1C4B7-339F-4AAD-81D3-3113581FC22B}" destId="{511CE0E8-1E52-4129-B79F-B473733BC0C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5A0220-8905-4E4D-875D-283877B6D7D3}">
      <dsp:nvSpPr>
        <dsp:cNvPr id="0" name=""/>
        <dsp:cNvSpPr/>
      </dsp:nvSpPr>
      <dsp:spPr>
        <a:xfrm>
          <a:off x="3414800" y="233641"/>
          <a:ext cx="2164818" cy="377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itchFamily="34" charset="0"/>
              <a:cs typeface="Calibri" pitchFamily="34" charset="0"/>
            </a:rPr>
            <a:t>Civil Anti-Spoofing</a:t>
          </a:r>
          <a:endParaRPr lang="en-US" sz="1300" b="1" kern="1200" dirty="0">
            <a:latin typeface="Calibri" pitchFamily="34" charset="0"/>
            <a:cs typeface="Calibri" pitchFamily="34" charset="0"/>
          </a:endParaRPr>
        </a:p>
      </dsp:txBody>
      <dsp:txXfrm>
        <a:off x="3414800" y="233641"/>
        <a:ext cx="2164818" cy="377195"/>
      </dsp:txXfrm>
    </dsp:sp>
    <dsp:sp modelId="{7D65AEBE-5BF8-48BD-9E2E-8D7F8FAF9059}">
      <dsp:nvSpPr>
        <dsp:cNvPr id="0" name=""/>
        <dsp:cNvSpPr/>
      </dsp:nvSpPr>
      <dsp:spPr>
        <a:xfrm>
          <a:off x="2394660" y="610836"/>
          <a:ext cx="2102549" cy="228783"/>
        </a:xfrm>
        <a:custGeom>
          <a:avLst/>
          <a:gdLst/>
          <a:ahLst/>
          <a:cxnLst/>
          <a:rect l="0" t="0" r="0" b="0"/>
          <a:pathLst>
            <a:path>
              <a:moveTo>
                <a:pt x="2102549" y="0"/>
              </a:moveTo>
              <a:lnTo>
                <a:pt x="2102549" y="114391"/>
              </a:lnTo>
              <a:lnTo>
                <a:pt x="0" y="114391"/>
              </a:lnTo>
              <a:lnTo>
                <a:pt x="0" y="2287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5BA48-BF96-4EC5-8CD8-661F98FB9F9E}">
      <dsp:nvSpPr>
        <dsp:cNvPr id="0" name=""/>
        <dsp:cNvSpPr/>
      </dsp:nvSpPr>
      <dsp:spPr>
        <a:xfrm>
          <a:off x="1553408" y="839620"/>
          <a:ext cx="1682502" cy="510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Calibri" pitchFamily="34" charset="0"/>
              <a:cs typeface="Calibri" pitchFamily="34" charset="0"/>
            </a:rPr>
            <a:t>Cryptographic</a:t>
          </a:r>
          <a:endParaRPr lang="en-US" sz="1600" b="0" kern="1200" dirty="0">
            <a:latin typeface="Calibri" pitchFamily="34" charset="0"/>
            <a:cs typeface="Calibri" pitchFamily="34" charset="0"/>
          </a:endParaRPr>
        </a:p>
      </dsp:txBody>
      <dsp:txXfrm>
        <a:off x="1553408" y="839620"/>
        <a:ext cx="1682502" cy="510095"/>
      </dsp:txXfrm>
    </dsp:sp>
    <dsp:sp modelId="{EDFC9FF0-DBC6-49EE-AD58-25E60B24F435}">
      <dsp:nvSpPr>
        <dsp:cNvPr id="0" name=""/>
        <dsp:cNvSpPr/>
      </dsp:nvSpPr>
      <dsp:spPr>
        <a:xfrm>
          <a:off x="712620" y="1349716"/>
          <a:ext cx="1682039" cy="228783"/>
        </a:xfrm>
        <a:custGeom>
          <a:avLst/>
          <a:gdLst/>
          <a:ahLst/>
          <a:cxnLst/>
          <a:rect l="0" t="0" r="0" b="0"/>
          <a:pathLst>
            <a:path>
              <a:moveTo>
                <a:pt x="1682039" y="0"/>
              </a:moveTo>
              <a:lnTo>
                <a:pt x="1682039" y="114391"/>
              </a:lnTo>
              <a:lnTo>
                <a:pt x="0" y="114391"/>
              </a:lnTo>
              <a:lnTo>
                <a:pt x="0" y="22878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05301-1D7A-43F3-A4A0-A00DDCDAEF0A}">
      <dsp:nvSpPr>
        <dsp:cNvPr id="0" name=""/>
        <dsp:cNvSpPr/>
      </dsp:nvSpPr>
      <dsp:spPr>
        <a:xfrm>
          <a:off x="291" y="1578499"/>
          <a:ext cx="1424658" cy="9573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Navigation Message Authentication</a:t>
          </a:r>
          <a:endParaRPr lang="en-US" sz="1500" kern="1200" dirty="0"/>
        </a:p>
      </dsp:txBody>
      <dsp:txXfrm>
        <a:off x="291" y="1578499"/>
        <a:ext cx="1424658" cy="957321"/>
      </dsp:txXfrm>
    </dsp:sp>
    <dsp:sp modelId="{4542DB0F-AFB7-4493-B407-6D36FAE16424}">
      <dsp:nvSpPr>
        <dsp:cNvPr id="0" name=""/>
        <dsp:cNvSpPr/>
      </dsp:nvSpPr>
      <dsp:spPr>
        <a:xfrm>
          <a:off x="2348940" y="1349716"/>
          <a:ext cx="91440" cy="2287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78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38424-9D10-4743-A46C-E0BC654D3964}">
      <dsp:nvSpPr>
        <dsp:cNvPr id="0" name=""/>
        <dsp:cNvSpPr/>
      </dsp:nvSpPr>
      <dsp:spPr>
        <a:xfrm>
          <a:off x="1682331" y="1578499"/>
          <a:ext cx="1424658" cy="9573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Spreading Code Authentication</a:t>
          </a:r>
          <a:endParaRPr lang="en-US" sz="1500" kern="1200" dirty="0"/>
        </a:p>
      </dsp:txBody>
      <dsp:txXfrm>
        <a:off x="1682331" y="1578499"/>
        <a:ext cx="1424658" cy="957321"/>
      </dsp:txXfrm>
    </dsp:sp>
    <dsp:sp modelId="{4A3D69B0-8506-4C3C-9690-89B79A31EFD6}">
      <dsp:nvSpPr>
        <dsp:cNvPr id="0" name=""/>
        <dsp:cNvSpPr/>
      </dsp:nvSpPr>
      <dsp:spPr>
        <a:xfrm>
          <a:off x="2394660" y="1349716"/>
          <a:ext cx="1682039" cy="228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391"/>
              </a:lnTo>
              <a:lnTo>
                <a:pt x="1682039" y="114391"/>
              </a:lnTo>
              <a:lnTo>
                <a:pt x="1682039" y="22878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91AEE7-288B-4DDB-9631-A6D87C69EA9E}">
      <dsp:nvSpPr>
        <dsp:cNvPr id="0" name=""/>
        <dsp:cNvSpPr/>
      </dsp:nvSpPr>
      <dsp:spPr>
        <a:xfrm>
          <a:off x="3364370" y="1578499"/>
          <a:ext cx="1424658" cy="9573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Dual-Receiver Correlation</a:t>
          </a:r>
        </a:p>
      </dsp:txBody>
      <dsp:txXfrm>
        <a:off x="3364370" y="1578499"/>
        <a:ext cx="1424658" cy="957321"/>
      </dsp:txXfrm>
    </dsp:sp>
    <dsp:sp modelId="{25E56846-64E5-4F3C-9C6D-6E650756FB8C}">
      <dsp:nvSpPr>
        <dsp:cNvPr id="0" name=""/>
        <dsp:cNvSpPr/>
      </dsp:nvSpPr>
      <dsp:spPr>
        <a:xfrm>
          <a:off x="4497209" y="610836"/>
          <a:ext cx="2102549" cy="228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391"/>
              </a:lnTo>
              <a:lnTo>
                <a:pt x="2102549" y="114391"/>
              </a:lnTo>
              <a:lnTo>
                <a:pt x="2102549" y="2287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8CD02-76B7-47BA-993E-D3D5C098D8BE}">
      <dsp:nvSpPr>
        <dsp:cNvPr id="0" name=""/>
        <dsp:cNvSpPr/>
      </dsp:nvSpPr>
      <dsp:spPr>
        <a:xfrm>
          <a:off x="5758507" y="839620"/>
          <a:ext cx="1682502" cy="510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Calibri" pitchFamily="34" charset="0"/>
              <a:cs typeface="Calibri" pitchFamily="34" charset="0"/>
            </a:rPr>
            <a:t>Non-Cryptographic</a:t>
          </a:r>
          <a:endParaRPr lang="en-US" sz="1600" b="0" kern="1200" dirty="0">
            <a:latin typeface="Calibri" pitchFamily="34" charset="0"/>
            <a:cs typeface="Calibri" pitchFamily="34" charset="0"/>
          </a:endParaRPr>
        </a:p>
      </dsp:txBody>
      <dsp:txXfrm>
        <a:off x="5758507" y="839620"/>
        <a:ext cx="1682502" cy="510095"/>
      </dsp:txXfrm>
    </dsp:sp>
    <dsp:sp modelId="{73FEA282-94F9-4ABB-9269-32995EA92B50}">
      <dsp:nvSpPr>
        <dsp:cNvPr id="0" name=""/>
        <dsp:cNvSpPr/>
      </dsp:nvSpPr>
      <dsp:spPr>
        <a:xfrm>
          <a:off x="5758739" y="1349716"/>
          <a:ext cx="841019" cy="228783"/>
        </a:xfrm>
        <a:custGeom>
          <a:avLst/>
          <a:gdLst/>
          <a:ahLst/>
          <a:cxnLst/>
          <a:rect l="0" t="0" r="0" b="0"/>
          <a:pathLst>
            <a:path>
              <a:moveTo>
                <a:pt x="841019" y="0"/>
              </a:moveTo>
              <a:lnTo>
                <a:pt x="841019" y="114391"/>
              </a:lnTo>
              <a:lnTo>
                <a:pt x="0" y="114391"/>
              </a:lnTo>
              <a:lnTo>
                <a:pt x="0" y="22878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CAC7F-C39C-4065-8670-FC47392D4C40}">
      <dsp:nvSpPr>
        <dsp:cNvPr id="0" name=""/>
        <dsp:cNvSpPr/>
      </dsp:nvSpPr>
      <dsp:spPr>
        <a:xfrm>
          <a:off x="5046410" y="1578499"/>
          <a:ext cx="1424658" cy="9573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Multi-Antenna Defense</a:t>
          </a:r>
          <a:endParaRPr lang="en-US" sz="1500" kern="1200" dirty="0"/>
        </a:p>
      </dsp:txBody>
      <dsp:txXfrm>
        <a:off x="5046410" y="1578499"/>
        <a:ext cx="1424658" cy="957321"/>
      </dsp:txXfrm>
    </dsp:sp>
    <dsp:sp modelId="{C34B8BF4-82A8-45EE-A81F-70C9A0B99A75}">
      <dsp:nvSpPr>
        <dsp:cNvPr id="0" name=""/>
        <dsp:cNvSpPr/>
      </dsp:nvSpPr>
      <dsp:spPr>
        <a:xfrm>
          <a:off x="6599759" y="1349716"/>
          <a:ext cx="841019" cy="228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391"/>
              </a:lnTo>
              <a:lnTo>
                <a:pt x="841019" y="114391"/>
              </a:lnTo>
              <a:lnTo>
                <a:pt x="841019" y="22878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40E7-7355-4109-B46F-383B4CDF00B9}">
      <dsp:nvSpPr>
        <dsp:cNvPr id="0" name=""/>
        <dsp:cNvSpPr/>
      </dsp:nvSpPr>
      <dsp:spPr>
        <a:xfrm>
          <a:off x="6728450" y="1578499"/>
          <a:ext cx="1424658" cy="9573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latin typeface="Calibri" pitchFamily="34" charset="0"/>
              <a:cs typeface="Calibri" pitchFamily="34" charset="0"/>
            </a:rPr>
            <a:t>Vestigial Signal </a:t>
          </a:r>
          <a:r>
            <a:rPr lang="en-US" sz="1500" kern="1200" dirty="0" smtClean="0"/>
            <a:t>Defense</a:t>
          </a:r>
          <a:r>
            <a:rPr lang="en-US" sz="1500" b="0" kern="1200" dirty="0" smtClean="0">
              <a:latin typeface="Calibri" pitchFamily="34" charset="0"/>
              <a:cs typeface="Calibri" pitchFamily="34" charset="0"/>
            </a:rPr>
            <a:t> (VSD)</a:t>
          </a:r>
          <a:endParaRPr lang="en-US" sz="1500" b="0" kern="1200" dirty="0">
            <a:latin typeface="Calibri" pitchFamily="34" charset="0"/>
            <a:cs typeface="Calibri" pitchFamily="34" charset="0"/>
          </a:endParaRPr>
        </a:p>
      </dsp:txBody>
      <dsp:txXfrm>
        <a:off x="6728450" y="1578499"/>
        <a:ext cx="1424658" cy="957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82A9B-1871-4FFE-B4C8-8DDC14B4A222}" type="datetimeFigureOut">
              <a:rPr lang="en-US" smtClean="0"/>
              <a:pPr/>
              <a:t>9/21/2011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8500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8D197-07D6-46F9-B500-0C50B27480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D197-07D6-46F9-B500-0C50B274802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86200"/>
            <a:ext cx="9144000" cy="762000"/>
          </a:xfrm>
        </p:spPr>
        <p:txBody>
          <a:bodyPr>
            <a:normAutofit/>
          </a:bodyPr>
          <a:lstStyle>
            <a:lvl1pPr algn="ctr">
              <a:defRPr lang="en-US" sz="3600" b="1" baseline="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2209800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chemeClr val="tx1">
                    <a:tint val="75000"/>
                  </a:schemeClr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TRL_Full_BlackOnly.tif"/>
          <p:cNvPicPr>
            <a:picLocks noChangeAspect="1"/>
          </p:cNvPicPr>
          <p:nvPr userDrawn="1"/>
        </p:nvPicPr>
        <p:blipFill>
          <a:blip r:embed="rId2" cstate="print"/>
          <a:srcRect l="6841" t="11534" r="7354" b="19262"/>
          <a:stretch>
            <a:fillRect/>
          </a:stretch>
        </p:blipFill>
        <p:spPr>
          <a:xfrm>
            <a:off x="457200" y="6208776"/>
            <a:ext cx="19050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495799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reeform 7"/>
          <p:cNvSpPr>
            <a:spLocks noChangeArrowheads="1"/>
          </p:cNvSpPr>
          <p:nvPr userDrawn="1"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C53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C5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7825" y="6324600"/>
            <a:ext cx="3025775" cy="4603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1" name="Picture 10" descr="wncg_horz_b_bw.t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324600" y="6191759"/>
            <a:ext cx="2438400" cy="6258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9644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120000"/>
        <a:buFont typeface="Wingdings" pitchFamily="2" charset="2"/>
        <a:buChar char="§"/>
        <a:defRPr sz="3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Ø"/>
        <a:defRPr sz="26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2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CC5300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12965" y="3886200"/>
            <a:ext cx="10169930" cy="1106714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A Proposed Navigation Message Authentication Implementation for Civil GPS Anti-Spoofing</a:t>
            </a:r>
            <a:endParaRPr lang="en-US" sz="32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10200"/>
            <a:ext cx="9144000" cy="144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Kyle Wesson, Mark Rothlisberger, and Todd Humphreys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Presentation at ION 2011| September 23, 2011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86200"/>
            <a:ext cx="91440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Part II: Proposed GPS Cryptographic Signal Authentication Strategy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538288"/>
            <a:ext cx="8153400" cy="3971924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858837" lvl="1" indent="-514350">
              <a:buFont typeface="+mj-lt"/>
              <a:buAutoNum type="arabicPeriod"/>
            </a:pPr>
            <a:r>
              <a:rPr lang="en-US" b="1" dirty="0" smtClean="0"/>
              <a:t>Effective</a:t>
            </a:r>
            <a:r>
              <a:rPr lang="en-US" dirty="0" smtClean="0"/>
              <a:t>:  they make it difficult for a spoofer to carry off a successful spoofing attack</a:t>
            </a:r>
          </a:p>
          <a:p>
            <a:pPr marL="858837" lvl="1" indent="-514350">
              <a:buFont typeface="+mj-lt"/>
              <a:buAutoNum type="arabicPeriod"/>
            </a:pPr>
            <a:endParaRPr lang="en-US" dirty="0" smtClean="0"/>
          </a:p>
          <a:p>
            <a:pPr marL="858837" lvl="1" indent="-514350">
              <a:buFont typeface="+mj-lt"/>
              <a:buAutoNum type="arabicPeriod"/>
            </a:pPr>
            <a:r>
              <a:rPr lang="en-US" b="1" dirty="0" smtClean="0"/>
              <a:t>Practical</a:t>
            </a:r>
            <a:r>
              <a:rPr lang="en-US" dirty="0" smtClean="0"/>
              <a:t>: they are likely to be implemented and adopted by the GPS community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qualities should cryptographic civil GPS signal authentication have?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strategy that meets these requirements: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0889"/>
            <a:ext cx="8153400" cy="338277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Navigation Message Authentication (NMA):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Forms        by making the navigation message periodically unpredictable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Applies public-key cryptographic digital signature and verification techniques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337" y="3173495"/>
            <a:ext cx="444530" cy="32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Public-Key Digital Signatures for GPS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Digital signatures allow messages to be signed and then verified: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Elliptic Curve Digital Signature Algorithm (ECDSA) is most appropriate for GPS:</a:t>
            </a:r>
          </a:p>
          <a:p>
            <a:pPr lvl="1"/>
            <a:r>
              <a:rPr lang="en-US" sz="2400" dirty="0" smtClean="0"/>
              <a:t>It’s standardized</a:t>
            </a:r>
          </a:p>
          <a:p>
            <a:pPr lvl="1"/>
            <a:r>
              <a:rPr lang="en-US" sz="2400" dirty="0" smtClean="0"/>
              <a:t>It’s efficient to verify signatures</a:t>
            </a:r>
          </a:p>
          <a:p>
            <a:pPr lvl="1"/>
            <a:r>
              <a:rPr lang="en-US" sz="2400" dirty="0" smtClean="0"/>
              <a:t>It has a short signature length (but not too short!)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3275" y="2366387"/>
            <a:ext cx="2392950" cy="5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r="1834"/>
          <a:stretch>
            <a:fillRect/>
          </a:stretch>
        </p:blipFill>
        <p:spPr bwMode="auto">
          <a:xfrm>
            <a:off x="2570527" y="2955509"/>
            <a:ext cx="3850546" cy="64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250723" y="3701845"/>
            <a:ext cx="8347587" cy="24482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do we put the digital signature?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0225"/>
            <a:ext cx="8153400" cy="4295774"/>
          </a:xfrm>
        </p:spPr>
        <p:txBody>
          <a:bodyPr/>
          <a:lstStyle/>
          <a:p>
            <a:r>
              <a:rPr lang="en-US" dirty="0" smtClean="0"/>
              <a:t>Civil Navigation (CNAV) Message: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Flexible and extensible message format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Packet-like structure:</a:t>
            </a:r>
          </a:p>
          <a:p>
            <a:pPr lvl="2"/>
            <a:r>
              <a:rPr lang="en-US" dirty="0" smtClean="0"/>
              <a:t>Every 12 seconds, broadcast 300-bit packet</a:t>
            </a:r>
          </a:p>
          <a:p>
            <a:pPr lvl="2"/>
            <a:r>
              <a:rPr lang="en-US" dirty="0" smtClean="0"/>
              <a:t>Message type identification field can identify up to 64 messages of which only 15 are defined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CNAV Message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7" y="1092602"/>
            <a:ext cx="6334126" cy="474899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 bwMode="auto">
          <a:xfrm>
            <a:off x="4086225" y="3419475"/>
            <a:ext cx="1066800" cy="3714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400550" y="5505450"/>
            <a:ext cx="123825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46526" y="1685925"/>
            <a:ext cx="3635374" cy="444499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52576" y="3371850"/>
            <a:ext cx="6035674" cy="45402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52576" y="4905374"/>
            <a:ext cx="4695824" cy="47307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CNAV ECDSA Message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7" y="1092602"/>
            <a:ext cx="6334126" cy="4748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 the CNAV Message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349" y="1665350"/>
            <a:ext cx="8151134" cy="2122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2420" y="4651899"/>
            <a:ext cx="4886763" cy="1075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 bwMode="auto">
          <a:xfrm rot="10800000" flipV="1">
            <a:off x="3870665" y="3107183"/>
            <a:ext cx="1970843" cy="1526959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16200000" flipH="1">
            <a:off x="7568213" y="3555506"/>
            <a:ext cx="1597981" cy="612559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97150" y="4225771"/>
            <a:ext cx="2965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Delivers ECDSA signature every five minutes per channel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Delivers 476 unpredictable navigation message bits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Offset scheme could lower time-between-authentications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86200"/>
            <a:ext cx="91440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Part III: Authentication Performance and Experimental Results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Hypothesis Testing on Security Code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7375" y="1108356"/>
            <a:ext cx="4989250" cy="4730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5956917"/>
            <a:ext cx="9144000" cy="9010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725364"/>
          </a:xfrm>
        </p:spPr>
        <p:txBody>
          <a:bodyPr/>
          <a:lstStyle/>
          <a:p>
            <a:r>
              <a:rPr lang="en-US" dirty="0" smtClean="0"/>
              <a:t>Our Recent Work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891" y="1086949"/>
            <a:ext cx="3776208" cy="4885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3210" y="1086948"/>
            <a:ext cx="3776208" cy="4885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00125" y="6134101"/>
            <a:ext cx="714375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http://radionavlab.ae.utexas.edu/publications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Challenging Spoofing Attack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Challenging attack scenario from receiver’s perspective:</a:t>
            </a:r>
          </a:p>
          <a:p>
            <a:pPr lvl="1"/>
            <a:r>
              <a:rPr lang="en-US" sz="2400" dirty="0" smtClean="0"/>
              <a:t>Spoofer has 3 dB carrier-to-noise ratio advantage over the receiver</a:t>
            </a:r>
          </a:p>
          <a:p>
            <a:pPr lvl="1"/>
            <a:r>
              <a:rPr lang="en-US" sz="2400" dirty="0" smtClean="0"/>
              <a:t>Received spoofed signals are 1.1 times stronger than the received authentic signals</a:t>
            </a:r>
          </a:p>
          <a:p>
            <a:pPr lvl="1"/>
            <a:r>
              <a:rPr lang="en-US" sz="2400" dirty="0" smtClean="0"/>
              <a:t>Spoofer has introduce a timing error of 1 microsecond in the receiver</a:t>
            </a:r>
          </a:p>
          <a:p>
            <a:pPr lvl="1"/>
            <a:r>
              <a:rPr lang="en-US" sz="2400" dirty="0" smtClean="0"/>
              <a:t>False alarm probability for SCER detector is 0.0001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Probability of Detection under Scenario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7678" y="1266403"/>
            <a:ext cx="5433136" cy="442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16241"/>
            <a:ext cx="8153400" cy="342707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GNSS signal authentication is probabilistic</a:t>
            </a:r>
          </a:p>
          <a:p>
            <a:endParaRPr lang="en-US" dirty="0" smtClean="0"/>
          </a:p>
          <a:p>
            <a:r>
              <a:rPr lang="en-US" dirty="0" smtClean="0"/>
              <a:t>Navigation message authentication is practical and surprisingly effective for civil GPS anti-spoofing</a:t>
            </a:r>
          </a:p>
          <a:p>
            <a:endParaRPr lang="en-US" dirty="0" smtClean="0"/>
          </a:p>
          <a:p>
            <a:r>
              <a:rPr lang="en-US" dirty="0" smtClean="0"/>
              <a:t>CNAV message can be extended to broadcast digital signatures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" y="4903533"/>
            <a:ext cx="81534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Visit us on the web:</a:t>
            </a:r>
          </a:p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http://radionavlab.ae.utexas.edu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71500" indent="-571500"/>
            <a:r>
              <a:rPr lang="en-US" dirty="0" smtClean="0"/>
              <a:t>Introduction: Civil GPS Anti-Spoofing</a:t>
            </a:r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Security-Enhanced GNSS Signal Authentication</a:t>
            </a:r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Proposed GPS Cryptographic Signal Authentication Strategy</a:t>
            </a:r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Authentication Performance and Experimental Results</a:t>
            </a:r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571500" indent="-571500"/>
            <a:r>
              <a:rPr lang="en-US" dirty="0" smtClean="0"/>
              <a:t>Conclusions</a:t>
            </a:r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21239" y="2640759"/>
            <a:ext cx="1720604" cy="121060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Civil Anti-Spoofing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81100"/>
          <a:ext cx="8153400" cy="2769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92101" y="4137025"/>
            <a:ext cx="4635499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tabLst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Why navigation message authentication?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Offers significant protection against spoofing relative to additional cost and bulk required for implementation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Practical and surprisingly effective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Suggested by Logan Scott in 2003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Arial" pitchFamily="34" charset="0"/>
              <a:buChar char="•"/>
              <a:tabLst/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10200" y="4137025"/>
            <a:ext cx="3200400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tabLst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Why  cryptographic?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Does not require additional hardware at receiver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Can distinguish authentic from spoofed signal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5300"/>
              </a:buClr>
              <a:buSzPct val="120000"/>
              <a:buFont typeface="Arial" pitchFamily="34" charset="0"/>
              <a:buChar char="•"/>
              <a:tabLst/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86200"/>
            <a:ext cx="91440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Part I: Security-Enhanced GNSS Signal Authentication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29224"/>
            <a:ext cx="9144000" cy="162877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Security-Enhanced GNSS Signal Model</a:t>
            </a:r>
            <a:endParaRPr lang="en-US" sz="36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6999" y="1662444"/>
            <a:ext cx="4984719" cy="11118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343275"/>
            <a:ext cx="8153400" cy="2752724"/>
          </a:xfrm>
        </p:spPr>
        <p:txBody>
          <a:bodyPr/>
          <a:lstStyle/>
          <a:p>
            <a:r>
              <a:rPr lang="en-US" dirty="0" smtClean="0"/>
              <a:t>Security code       :</a:t>
            </a:r>
          </a:p>
          <a:p>
            <a:pPr lvl="1"/>
            <a:r>
              <a:rPr lang="en-US" dirty="0" smtClean="0"/>
              <a:t>Generalization of binary modulating sequence</a:t>
            </a:r>
          </a:p>
          <a:p>
            <a:pPr lvl="1"/>
            <a:r>
              <a:rPr lang="en-US" dirty="0" smtClean="0"/>
              <a:t>Either fully encrypted or contains periodic authentication codes</a:t>
            </a:r>
          </a:p>
          <a:p>
            <a:pPr lvl="1"/>
            <a:r>
              <a:rPr lang="en-US" dirty="0" smtClean="0"/>
              <a:t>Unpredictable to would be spoofer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9530" y="3491384"/>
            <a:ext cx="540520" cy="39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Attacking Security-Enhanced GNSS Signals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Meaconing</a:t>
            </a:r>
            <a:r>
              <a:rPr lang="en-US" sz="2000" dirty="0" smtClean="0"/>
              <a:t>: Spoofer records and re-broadcasts entire block of RF spectrum containing ensemble of GNSS signals </a:t>
            </a:r>
          </a:p>
          <a:p>
            <a:pPr marL="841375" lvl="1" indent="-514350"/>
            <a:endParaRPr lang="en-US" sz="2000" dirty="0" smtClean="0"/>
          </a:p>
          <a:p>
            <a:pPr marL="841375" lvl="1" indent="-514350"/>
            <a:endParaRPr lang="en-US" sz="2000" dirty="0" smtClean="0"/>
          </a:p>
          <a:p>
            <a:pPr marL="841375" lvl="1" indent="-514350"/>
            <a:endParaRPr lang="en-US" sz="2000" dirty="0" smtClean="0"/>
          </a:p>
          <a:p>
            <a:pPr marL="841375" lvl="1" indent="-514350"/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Security Code Estimation and Replay (SCER) Attack</a:t>
            </a:r>
            <a:r>
              <a:rPr lang="en-US" sz="2000" dirty="0" smtClean="0"/>
              <a:t>: Spoofer estimates unpredictable security code chips from authentic signals on-the-fly </a:t>
            </a:r>
            <a:endParaRPr lang="en-US" sz="20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3622" y="2520753"/>
            <a:ext cx="5766516" cy="71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2937" y="4737105"/>
            <a:ext cx="4527886" cy="69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does it take to authenticate a GNSS Signal?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1100" y="993775"/>
            <a:ext cx="8121801" cy="5114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 bwMode="auto">
          <a:xfrm>
            <a:off x="4067175" y="2000250"/>
            <a:ext cx="2105025" cy="1495425"/>
          </a:xfrm>
          <a:prstGeom prst="roundRect">
            <a:avLst/>
          </a:prstGeom>
          <a:noFill/>
          <a:ln w="38100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848100" y="3638550"/>
            <a:ext cx="2524125" cy="2409825"/>
          </a:xfrm>
          <a:prstGeom prst="roundRect">
            <a:avLst/>
          </a:prstGeom>
          <a:noFill/>
          <a:ln w="38100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14350" y="952500"/>
            <a:ext cx="1876425" cy="1552575"/>
          </a:xfrm>
          <a:prstGeom prst="roundRect">
            <a:avLst/>
          </a:prstGeom>
          <a:noFill/>
          <a:ln w="38100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0170" y="1485900"/>
            <a:ext cx="292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 Origin Authentication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72542" y="1138769"/>
            <a:ext cx="2993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 Timing Authentication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auto">
          <a:xfrm rot="16200000" flipH="1">
            <a:off x="2473657" y="2068844"/>
            <a:ext cx="2090969" cy="1138929"/>
          </a:xfrm>
          <a:prstGeom prst="line">
            <a:avLst/>
          </a:prstGeom>
          <a:noFill/>
          <a:ln w="9525" cap="flat" cmpd="sng" algn="ctr">
            <a:solidFill>
              <a:srgbClr val="CC5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1" grpId="0"/>
      <p:bldP spid="11" grpId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Operational Definition: GNSS Signal Authentication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1381"/>
            <a:ext cx="8153400" cy="500461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GNSS signal is declared authentic if:</a:t>
            </a:r>
          </a:p>
          <a:p>
            <a:pPr marL="841375" lvl="1" indent="-514350">
              <a:buFont typeface="+mj-lt"/>
              <a:buAutoNum type="arabicPeriod"/>
            </a:pPr>
            <a:r>
              <a:rPr lang="en-US" sz="2000" dirty="0" smtClean="0"/>
              <a:t>Logical output S has remained low</a:t>
            </a:r>
          </a:p>
          <a:p>
            <a:pPr marL="841375" lvl="1" indent="-514350">
              <a:buFont typeface="+mj-lt"/>
              <a:buAutoNum type="arabicPeriod"/>
            </a:pPr>
            <a:r>
              <a:rPr lang="en-US" sz="2000" dirty="0" smtClean="0"/>
              <a:t>Logical output 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has remained low, and </a:t>
            </a:r>
          </a:p>
          <a:p>
            <a:pPr marL="841375" lvl="1" indent="-514350">
              <a:buFont typeface="+mj-lt"/>
              <a:buAutoNum type="arabicPeriod"/>
            </a:pPr>
            <a:r>
              <a:rPr lang="en-US" sz="2000" dirty="0" smtClean="0"/>
              <a:t>Output P</a:t>
            </a:r>
            <a:r>
              <a:rPr lang="en-US" sz="2000" baseline="-25000" dirty="0" smtClean="0"/>
              <a:t>D</a:t>
            </a:r>
            <a:r>
              <a:rPr lang="en-US" sz="2000" dirty="0" smtClean="0"/>
              <a:t> has remained above an acceptable threshold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/>
            <a:endParaRPr lang="en-US" sz="2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35278" y="2813731"/>
            <a:ext cx="5014452" cy="3157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5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5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13336</TotalTime>
  <Words>560</Words>
  <Application>Microsoft Office PowerPoint</Application>
  <PresentationFormat>On-screen Show (4:3)</PresentationFormat>
  <Paragraphs>108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Edge</vt:lpstr>
      <vt:lpstr>A Proposed Navigation Message Authentication Implementation for Civil GPS Anti-Spoofing</vt:lpstr>
      <vt:lpstr>Our Recent Work</vt:lpstr>
      <vt:lpstr>Outline</vt:lpstr>
      <vt:lpstr>Types of Civil Anti-Spoofing</vt:lpstr>
      <vt:lpstr>Part I: Security-Enhanced GNSS Signal Authentication</vt:lpstr>
      <vt:lpstr>Security-Enhanced GNSS Signal Model</vt:lpstr>
      <vt:lpstr>Attacking Security-Enhanced GNSS Signals</vt:lpstr>
      <vt:lpstr>What does it take to authenticate a GNSS Signal? </vt:lpstr>
      <vt:lpstr>Operational Definition: GNSS Signal Authentication</vt:lpstr>
      <vt:lpstr>Part II: Proposed GPS Cryptographic Signal Authentication Strategy</vt:lpstr>
      <vt:lpstr>What qualities should cryptographic civil GPS signal authentication have?</vt:lpstr>
      <vt:lpstr>A strategy that meets these requirements:</vt:lpstr>
      <vt:lpstr>Public-Key Digital Signatures for GPS</vt:lpstr>
      <vt:lpstr>Where do we put the digital signature?</vt:lpstr>
      <vt:lpstr>CNAV Message</vt:lpstr>
      <vt:lpstr>CNAV ECDSA Message</vt:lpstr>
      <vt:lpstr>Signing the CNAV Message</vt:lpstr>
      <vt:lpstr>Part III: Authentication Performance and Experimental Results </vt:lpstr>
      <vt:lpstr>Hypothesis Testing on Security Code</vt:lpstr>
      <vt:lpstr>Challenging Spoofing Attack Scenario</vt:lpstr>
      <vt:lpstr>Probability of Detection under Scenario</vt:lpstr>
      <vt:lpstr>Conclusions</vt:lpstr>
    </vt:vector>
  </TitlesOfParts>
  <Company>UT Austin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zst75</dc:creator>
  <cp:lastModifiedBy>ION-L5</cp:lastModifiedBy>
  <cp:revision>412</cp:revision>
  <dcterms:created xsi:type="dcterms:W3CDTF">2010-06-11T15:45:13Z</dcterms:created>
  <dcterms:modified xsi:type="dcterms:W3CDTF">2011-09-21T22:04:02Z</dcterms:modified>
</cp:coreProperties>
</file>